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  <p:sldId id="262" r:id="rId7"/>
    <p:sldId id="261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3B26-4CAA-49DB-91D1-1E4C963B2DCE}" type="datetimeFigureOut">
              <a:rPr lang="nl-NL" smtClean="0"/>
              <a:t>9-6-2017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6DA5-9896-4C6D-9A2A-E63BECF042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7214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3B26-4CAA-49DB-91D1-1E4C963B2DCE}" type="datetimeFigureOut">
              <a:rPr lang="nl-NL" smtClean="0"/>
              <a:t>9-6-2017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6DA5-9896-4C6D-9A2A-E63BECF042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328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3B26-4CAA-49DB-91D1-1E4C963B2DCE}" type="datetimeFigureOut">
              <a:rPr lang="nl-NL" smtClean="0"/>
              <a:t>9-6-2017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6DA5-9896-4C6D-9A2A-E63BECF042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4488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3B26-4CAA-49DB-91D1-1E4C963B2DCE}" type="datetimeFigureOut">
              <a:rPr lang="nl-NL" smtClean="0"/>
              <a:t>9-6-2017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6DA5-9896-4C6D-9A2A-E63BECF042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06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3B26-4CAA-49DB-91D1-1E4C963B2DCE}" type="datetimeFigureOut">
              <a:rPr lang="nl-NL" smtClean="0"/>
              <a:t>9-6-2017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6DA5-9896-4C6D-9A2A-E63BECF042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551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3B26-4CAA-49DB-91D1-1E4C963B2DCE}" type="datetimeFigureOut">
              <a:rPr lang="nl-NL" smtClean="0"/>
              <a:t>9-6-2017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6DA5-9896-4C6D-9A2A-E63BECF042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8385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3B26-4CAA-49DB-91D1-1E4C963B2DCE}" type="datetimeFigureOut">
              <a:rPr lang="nl-NL" smtClean="0"/>
              <a:t>9-6-2017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6DA5-9896-4C6D-9A2A-E63BECF042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1861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3B26-4CAA-49DB-91D1-1E4C963B2DCE}" type="datetimeFigureOut">
              <a:rPr lang="nl-NL" smtClean="0"/>
              <a:t>9-6-2017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6DA5-9896-4C6D-9A2A-E63BECF042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75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3B26-4CAA-49DB-91D1-1E4C963B2DCE}" type="datetimeFigureOut">
              <a:rPr lang="nl-NL" smtClean="0"/>
              <a:t>9-6-2017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6DA5-9896-4C6D-9A2A-E63BECF042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63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3B26-4CAA-49DB-91D1-1E4C963B2DCE}" type="datetimeFigureOut">
              <a:rPr lang="nl-NL" smtClean="0"/>
              <a:t>9-6-2017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6DA5-9896-4C6D-9A2A-E63BECF042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138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3B26-4CAA-49DB-91D1-1E4C963B2DCE}" type="datetimeFigureOut">
              <a:rPr lang="nl-NL" smtClean="0"/>
              <a:t>9-6-2017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6DA5-9896-4C6D-9A2A-E63BECF042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7444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53B26-4CAA-49DB-91D1-1E4C963B2DCE}" type="datetimeFigureOut">
              <a:rPr lang="nl-NL" smtClean="0"/>
              <a:t>9-6-2017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F6DA5-9896-4C6D-9A2A-E63BECF042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362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p.vanderbent@rocva.n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12599"/>
          </a:xfrm>
        </p:spPr>
        <p:txBody>
          <a:bodyPr/>
          <a:lstStyle/>
          <a:p>
            <a:r>
              <a:rPr lang="nl-NL" dirty="0"/>
              <a:t>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13" y="739345"/>
            <a:ext cx="2051222" cy="102561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124" y="769416"/>
            <a:ext cx="3385751" cy="965468"/>
          </a:xfrm>
          <a:prstGeom prst="rect">
            <a:avLst/>
          </a:prstGeom>
        </p:spPr>
      </p:pic>
      <p:sp>
        <p:nvSpPr>
          <p:cNvPr id="6" name="AutoShape 2" descr="https://outlook.office.com/owa/service.svc/s/GetAttachmentThumbnail?id=AAMkADg2Mjk4YTEyLTJiY2EtNGIxMy1hM2JkLTRkNDUwNzI0ODQ0MgBGAAAAAABUXwrgcCoMQqsniB2v%2BIpgBwD6Ne3WcaKBRJ0qWpp1y%2BE5AAAASKFvAABYYQ0vCFO1SIvSgf%2FWuFMDAALmdIEcAAABEgAQAEf1T5tYc%2FFFqBGUXmCS%2FVM%3D&amp;thumbnailType=2&amp;X-OWA-CANARY=eFZBB5nZ9kuqAFJ6qJLXF6ApQCjsrNQYn_t7r-yPihp1dtAvZ7sKmScLVnhJ7-Up5kh-7mdQY28.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1524000" y="2601960"/>
            <a:ext cx="9144000" cy="3592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  <a:p>
            <a:r>
              <a:rPr lang="nl-NL" dirty="0" err="1"/>
              <a:t>Final</a:t>
            </a:r>
            <a:r>
              <a:rPr lang="nl-NL" dirty="0"/>
              <a:t> conference</a:t>
            </a:r>
          </a:p>
          <a:p>
            <a:endParaRPr lang="nl-NL" dirty="0"/>
          </a:p>
          <a:p>
            <a:r>
              <a:rPr lang="nl-NL" dirty="0"/>
              <a:t>Amsterdam </a:t>
            </a:r>
          </a:p>
          <a:p>
            <a:endParaRPr lang="nl-NL" dirty="0"/>
          </a:p>
          <a:p>
            <a:r>
              <a:rPr lang="nl-NL" dirty="0"/>
              <a:t>21,22 </a:t>
            </a:r>
            <a:r>
              <a:rPr lang="nl-NL" dirty="0" err="1"/>
              <a:t>and</a:t>
            </a:r>
            <a:r>
              <a:rPr lang="nl-NL" dirty="0"/>
              <a:t> 23rd </a:t>
            </a:r>
            <a:r>
              <a:rPr lang="nl-NL" dirty="0" err="1"/>
              <a:t>March</a:t>
            </a:r>
            <a:r>
              <a:rPr lang="nl-NL" dirty="0"/>
              <a:t> 2018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29" y="255287"/>
            <a:ext cx="3378028" cy="1844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832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12599"/>
          </a:xfrm>
        </p:spPr>
        <p:txBody>
          <a:bodyPr/>
          <a:lstStyle/>
          <a:p>
            <a:r>
              <a:rPr lang="nl-NL" dirty="0"/>
              <a:t>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13" y="739345"/>
            <a:ext cx="2051222" cy="102561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124" y="769416"/>
            <a:ext cx="3385751" cy="965468"/>
          </a:xfrm>
          <a:prstGeom prst="rect">
            <a:avLst/>
          </a:prstGeom>
        </p:spPr>
      </p:pic>
      <p:sp>
        <p:nvSpPr>
          <p:cNvPr id="6" name="AutoShape 2" descr="https://outlook.office.com/owa/service.svc/s/GetAttachmentThumbnail?id=AAMkADg2Mjk4YTEyLTJiY2EtNGIxMy1hM2JkLTRkNDUwNzI0ODQ0MgBGAAAAAABUXwrgcCoMQqsniB2v%2BIpgBwD6Ne3WcaKBRJ0qWpp1y%2BE5AAAASKFvAABYYQ0vCFO1SIvSgf%2FWuFMDAALmdIEcAAABEgAQAEf1T5tYc%2FFFqBGUXmCS%2FVM%3D&amp;thumbnailType=2&amp;X-OWA-CANARY=eFZBB5nZ9kuqAFJ6qJLXF6ApQCjsrNQYn_t7r-yPihp1dtAvZ7sKmScLVnhJ7-Up5kh-7mdQY28.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1524000" y="2601960"/>
            <a:ext cx="9144000" cy="3592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nl-NL" dirty="0" err="1"/>
              <a:t>Ideas</a:t>
            </a:r>
            <a:endParaRPr lang="nl-NL" dirty="0"/>
          </a:p>
          <a:p>
            <a:r>
              <a:rPr lang="nl-NL" dirty="0"/>
              <a:t>Student </a:t>
            </a:r>
            <a:r>
              <a:rPr lang="nl-NL" dirty="0" err="1"/>
              <a:t>stories</a:t>
            </a:r>
            <a:r>
              <a:rPr lang="nl-NL" dirty="0"/>
              <a:t> </a:t>
            </a:r>
            <a:r>
              <a:rPr lang="nl-NL" dirty="0" err="1"/>
              <a:t>activities</a:t>
            </a:r>
            <a:endParaRPr lang="nl-NL" dirty="0"/>
          </a:p>
          <a:p>
            <a:r>
              <a:rPr lang="nl-NL" dirty="0" err="1"/>
              <a:t>Presentations</a:t>
            </a:r>
            <a:endParaRPr lang="nl-NL" dirty="0"/>
          </a:p>
          <a:p>
            <a:r>
              <a:rPr lang="nl-NL" dirty="0"/>
              <a:t>Schools - </a:t>
            </a:r>
          </a:p>
          <a:p>
            <a:r>
              <a:rPr lang="nl-NL" dirty="0" err="1"/>
              <a:t>Hospitality</a:t>
            </a:r>
            <a:endParaRPr lang="nl-NL" dirty="0"/>
          </a:p>
          <a:p>
            <a:r>
              <a:rPr lang="nl-NL" dirty="0"/>
              <a:t>Transport</a:t>
            </a:r>
          </a:p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can</a:t>
            </a:r>
            <a:r>
              <a:rPr lang="nl-NL" dirty="0"/>
              <a:t> we do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29" y="255287"/>
            <a:ext cx="3378028" cy="1844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913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12599"/>
          </a:xfrm>
        </p:spPr>
        <p:txBody>
          <a:bodyPr/>
          <a:lstStyle/>
          <a:p>
            <a:r>
              <a:rPr lang="nl-NL" dirty="0"/>
              <a:t>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13" y="739345"/>
            <a:ext cx="2051222" cy="102561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124" y="769416"/>
            <a:ext cx="3385751" cy="965468"/>
          </a:xfrm>
          <a:prstGeom prst="rect">
            <a:avLst/>
          </a:prstGeom>
        </p:spPr>
      </p:pic>
      <p:sp>
        <p:nvSpPr>
          <p:cNvPr id="6" name="AutoShape 2" descr="https://outlook.office.com/owa/service.svc/s/GetAttachmentThumbnail?id=AAMkADg2Mjk4YTEyLTJiY2EtNGIxMy1hM2JkLTRkNDUwNzI0ODQ0MgBGAAAAAABUXwrgcCoMQqsniB2v%2BIpgBwD6Ne3WcaKBRJ0qWpp1y%2BE5AAAASKFvAABYYQ0vCFO1SIvSgf%2FWuFMDAALmdIEcAAABEgAQAEf1T5tYc%2FFFqBGUXmCS%2FVM%3D&amp;thumbnailType=2&amp;X-OWA-CANARY=eFZBB5nZ9kuqAFJ6qJLXF6ApQCjsrNQYn_t7r-yPihp1dtAvZ7sKmScLVnhJ7-Up5kh-7mdQY28.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1524000" y="2601960"/>
            <a:ext cx="9144000" cy="3592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nl-NL" dirty="0" err="1"/>
              <a:t>Ideas</a:t>
            </a:r>
            <a:endParaRPr lang="nl-NL" dirty="0"/>
          </a:p>
          <a:p>
            <a:endParaRPr lang="nl-NL" dirty="0"/>
          </a:p>
          <a:p>
            <a:r>
              <a:rPr lang="nl-NL" dirty="0"/>
              <a:t>Stage show</a:t>
            </a:r>
          </a:p>
          <a:p>
            <a:r>
              <a:rPr lang="nl-NL" dirty="0"/>
              <a:t>Student </a:t>
            </a:r>
            <a:r>
              <a:rPr lang="nl-NL" dirty="0" err="1"/>
              <a:t>stories</a:t>
            </a:r>
            <a:r>
              <a:rPr lang="nl-NL" dirty="0"/>
              <a:t> / </a:t>
            </a:r>
            <a:r>
              <a:rPr lang="nl-NL" dirty="0" err="1"/>
              <a:t>activities</a:t>
            </a:r>
            <a:r>
              <a:rPr lang="nl-NL" dirty="0"/>
              <a:t> / </a:t>
            </a:r>
            <a:r>
              <a:rPr lang="nl-NL" dirty="0" err="1"/>
              <a:t>Rusults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lessons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final</a:t>
            </a:r>
            <a:r>
              <a:rPr lang="nl-NL" dirty="0"/>
              <a:t> </a:t>
            </a:r>
            <a:r>
              <a:rPr lang="nl-NL" dirty="0" err="1"/>
              <a:t>assignments</a:t>
            </a:r>
            <a:r>
              <a:rPr lang="nl-NL" dirty="0"/>
              <a:t> (module 3)</a:t>
            </a:r>
          </a:p>
          <a:p>
            <a:r>
              <a:rPr lang="nl-NL" dirty="0"/>
              <a:t>Best </a:t>
            </a:r>
            <a:r>
              <a:rPr lang="nl-NL" dirty="0" err="1"/>
              <a:t>practice</a:t>
            </a:r>
            <a:endParaRPr lang="nl-NL" dirty="0"/>
          </a:p>
          <a:p>
            <a:r>
              <a:rPr lang="nl-NL" dirty="0" err="1"/>
              <a:t>Employers</a:t>
            </a:r>
            <a:r>
              <a:rPr lang="nl-NL" dirty="0"/>
              <a:t> </a:t>
            </a:r>
            <a:r>
              <a:rPr lang="nl-NL" dirty="0" err="1"/>
              <a:t>involved</a:t>
            </a:r>
            <a:r>
              <a:rPr lang="nl-NL" dirty="0"/>
              <a:t>, </a:t>
            </a:r>
            <a:r>
              <a:rPr lang="nl-NL" dirty="0" err="1"/>
              <a:t>they</a:t>
            </a:r>
            <a:r>
              <a:rPr lang="nl-NL" dirty="0"/>
              <a:t>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us</a:t>
            </a:r>
            <a:r>
              <a:rPr lang="nl-NL" dirty="0"/>
              <a:t> </a:t>
            </a:r>
            <a:r>
              <a:rPr lang="nl-NL" dirty="0" err="1"/>
              <a:t>regardless</a:t>
            </a:r>
            <a:r>
              <a:rPr lang="nl-NL" dirty="0"/>
              <a:t>, we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involve</a:t>
            </a:r>
            <a:r>
              <a:rPr lang="nl-NL" dirty="0"/>
              <a:t> </a:t>
            </a:r>
            <a:r>
              <a:rPr lang="nl-NL" dirty="0" err="1"/>
              <a:t>them</a:t>
            </a:r>
            <a:endParaRPr lang="nl-NL" dirty="0"/>
          </a:p>
          <a:p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29" y="255287"/>
            <a:ext cx="3378028" cy="1844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341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12599"/>
          </a:xfrm>
        </p:spPr>
        <p:txBody>
          <a:bodyPr/>
          <a:lstStyle/>
          <a:p>
            <a:r>
              <a:rPr lang="nl-NL" dirty="0"/>
              <a:t>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13" y="739345"/>
            <a:ext cx="2051222" cy="102561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124" y="769416"/>
            <a:ext cx="3385751" cy="965468"/>
          </a:xfrm>
          <a:prstGeom prst="rect">
            <a:avLst/>
          </a:prstGeom>
        </p:spPr>
      </p:pic>
      <p:sp>
        <p:nvSpPr>
          <p:cNvPr id="6" name="AutoShape 2" descr="https://outlook.office.com/owa/service.svc/s/GetAttachmentThumbnail?id=AAMkADg2Mjk4YTEyLTJiY2EtNGIxMy1hM2JkLTRkNDUwNzI0ODQ0MgBGAAAAAABUXwrgcCoMQqsniB2v%2BIpgBwD6Ne3WcaKBRJ0qWpp1y%2BE5AAAASKFvAABYYQ0vCFO1SIvSgf%2FWuFMDAALmdIEcAAABEgAQAEf1T5tYc%2FFFqBGUXmCS%2FVM%3D&amp;thumbnailType=2&amp;X-OWA-CANARY=eFZBB5nZ9kuqAFJ6qJLXF6ApQCjsrNQYn_t7r-yPihp1dtAvZ7sKmScLVnhJ7-Up5kh-7mdQY28.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1524000" y="2601960"/>
            <a:ext cx="9144000" cy="3592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nl-NL" dirty="0"/>
              <a:t>Student </a:t>
            </a:r>
            <a:r>
              <a:rPr lang="nl-NL" dirty="0" err="1"/>
              <a:t>activities</a:t>
            </a:r>
            <a:endParaRPr lang="nl-NL" dirty="0"/>
          </a:p>
          <a:p>
            <a:endParaRPr lang="nl-NL" dirty="0"/>
          </a:p>
          <a:p>
            <a:r>
              <a:rPr lang="nl-NL" dirty="0" err="1"/>
              <a:t>All</a:t>
            </a:r>
            <a:r>
              <a:rPr lang="nl-NL" dirty="0"/>
              <a:t> first </a:t>
            </a:r>
            <a:r>
              <a:rPr lang="nl-NL" dirty="0" err="1"/>
              <a:t>year</a:t>
            </a:r>
            <a:r>
              <a:rPr lang="nl-NL" dirty="0"/>
              <a:t> </a:t>
            </a:r>
            <a:r>
              <a:rPr lang="nl-NL" dirty="0" err="1"/>
              <a:t>students</a:t>
            </a:r>
            <a:r>
              <a:rPr lang="nl-NL" dirty="0"/>
              <a:t> </a:t>
            </a:r>
            <a:r>
              <a:rPr lang="nl-NL" dirty="0" err="1"/>
              <a:t>will</a:t>
            </a:r>
            <a:r>
              <a:rPr lang="nl-NL" dirty="0"/>
              <a:t> have </a:t>
            </a:r>
            <a:r>
              <a:rPr lang="nl-NL" dirty="0" err="1"/>
              <a:t>followed</a:t>
            </a:r>
            <a:r>
              <a:rPr lang="nl-NL" dirty="0"/>
              <a:t> </a:t>
            </a:r>
            <a:r>
              <a:rPr lang="nl-NL" dirty="0" err="1"/>
              <a:t>all</a:t>
            </a:r>
            <a:r>
              <a:rPr lang="nl-NL" dirty="0"/>
              <a:t> 12 </a:t>
            </a:r>
            <a:r>
              <a:rPr lang="nl-NL" dirty="0" err="1"/>
              <a:t>lessons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our</a:t>
            </a:r>
            <a:r>
              <a:rPr lang="nl-NL" dirty="0"/>
              <a:t> project, </a:t>
            </a:r>
            <a:r>
              <a:rPr lang="nl-NL" dirty="0" err="1"/>
              <a:t>they</a:t>
            </a:r>
            <a:r>
              <a:rPr lang="nl-NL" dirty="0"/>
              <a:t> </a:t>
            </a:r>
            <a:r>
              <a:rPr lang="nl-NL" dirty="0" err="1"/>
              <a:t>can</a:t>
            </a:r>
            <a:r>
              <a:rPr lang="nl-NL" dirty="0"/>
              <a:t> present, </a:t>
            </a:r>
            <a:r>
              <a:rPr lang="nl-NL" dirty="0" err="1"/>
              <a:t>partake</a:t>
            </a:r>
            <a:r>
              <a:rPr lang="nl-NL" dirty="0"/>
              <a:t> etc.</a:t>
            </a:r>
          </a:p>
          <a:p>
            <a:endParaRPr lang="nl-NL" dirty="0"/>
          </a:p>
          <a:p>
            <a:r>
              <a:rPr lang="nl-NL" dirty="0" err="1"/>
              <a:t>Inviting</a:t>
            </a:r>
            <a:r>
              <a:rPr lang="nl-NL" dirty="0"/>
              <a:t> </a:t>
            </a:r>
            <a:r>
              <a:rPr lang="nl-NL" dirty="0" err="1"/>
              <a:t>teachers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other</a:t>
            </a:r>
            <a:r>
              <a:rPr lang="nl-NL" dirty="0"/>
              <a:t> schools (</a:t>
            </a:r>
            <a:r>
              <a:rPr lang="nl-NL" dirty="0" err="1"/>
              <a:t>Paloma’s</a:t>
            </a:r>
            <a:r>
              <a:rPr lang="nl-NL" dirty="0"/>
              <a:t> </a:t>
            </a:r>
            <a:r>
              <a:rPr lang="nl-NL" dirty="0" err="1"/>
              <a:t>idea</a:t>
            </a:r>
            <a:r>
              <a:rPr lang="nl-NL" dirty="0"/>
              <a:t>)</a:t>
            </a:r>
          </a:p>
          <a:p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29" y="255287"/>
            <a:ext cx="3378028" cy="1844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884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12599"/>
          </a:xfrm>
        </p:spPr>
        <p:txBody>
          <a:bodyPr/>
          <a:lstStyle/>
          <a:p>
            <a:r>
              <a:rPr lang="nl-NL" dirty="0"/>
              <a:t>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13" y="739345"/>
            <a:ext cx="2051222" cy="102561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124" y="769416"/>
            <a:ext cx="3385751" cy="965468"/>
          </a:xfrm>
          <a:prstGeom prst="rect">
            <a:avLst/>
          </a:prstGeom>
        </p:spPr>
      </p:pic>
      <p:sp>
        <p:nvSpPr>
          <p:cNvPr id="6" name="AutoShape 2" descr="https://outlook.office.com/owa/service.svc/s/GetAttachmentThumbnail?id=AAMkADg2Mjk4YTEyLTJiY2EtNGIxMy1hM2JkLTRkNDUwNzI0ODQ0MgBGAAAAAABUXwrgcCoMQqsniB2v%2BIpgBwD6Ne3WcaKBRJ0qWpp1y%2BE5AAAASKFvAABYYQ0vCFO1SIvSgf%2FWuFMDAALmdIEcAAABEgAQAEf1T5tYc%2FFFqBGUXmCS%2FVM%3D&amp;thumbnailType=2&amp;X-OWA-CANARY=eFZBB5nZ9kuqAFJ6qJLXF6ApQCjsrNQYn_t7r-yPihp1dtAvZ7sKmScLVnhJ7-Up5kh-7mdQY28.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1524000" y="2601960"/>
            <a:ext cx="9144000" cy="3592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l-NL" dirty="0" err="1"/>
              <a:t>Hospitality</a:t>
            </a:r>
            <a:endParaRPr lang="nl-NL" dirty="0"/>
          </a:p>
          <a:p>
            <a:endParaRPr lang="nl-NL" dirty="0"/>
          </a:p>
          <a:p>
            <a:r>
              <a:rPr lang="nl-NL" dirty="0"/>
              <a:t>Amsterdam = </a:t>
            </a:r>
            <a:r>
              <a:rPr lang="nl-NL" dirty="0" err="1"/>
              <a:t>expensive</a:t>
            </a:r>
            <a:endParaRPr lang="nl-NL" dirty="0"/>
          </a:p>
          <a:p>
            <a:r>
              <a:rPr lang="nl-NL" dirty="0"/>
              <a:t>Hotel </a:t>
            </a:r>
            <a:r>
              <a:rPr lang="nl-NL" dirty="0" err="1"/>
              <a:t>One</a:t>
            </a:r>
            <a:r>
              <a:rPr lang="nl-NL" dirty="0"/>
              <a:t> – Single € 81,75 / </a:t>
            </a:r>
            <a:r>
              <a:rPr lang="nl-NL" dirty="0" err="1"/>
              <a:t>Twin</a:t>
            </a:r>
            <a:r>
              <a:rPr lang="nl-NL" dirty="0"/>
              <a:t> € 106,96</a:t>
            </a:r>
          </a:p>
          <a:p>
            <a:r>
              <a:rPr lang="nl-NL" dirty="0" err="1"/>
              <a:t>Incl</a:t>
            </a:r>
            <a:r>
              <a:rPr lang="nl-NL" dirty="0"/>
              <a:t> </a:t>
            </a:r>
            <a:r>
              <a:rPr lang="nl-NL" dirty="0" err="1"/>
              <a:t>breakfast</a:t>
            </a:r>
            <a:endParaRPr lang="nl-NL" dirty="0"/>
          </a:p>
          <a:p>
            <a:r>
              <a:rPr lang="nl-NL" dirty="0" err="1"/>
              <a:t>Houseboat</a:t>
            </a:r>
            <a:r>
              <a:rPr lang="nl-NL" dirty="0"/>
              <a:t> </a:t>
            </a:r>
            <a:r>
              <a:rPr lang="nl-NL" dirty="0" err="1"/>
              <a:t>about</a:t>
            </a:r>
            <a:r>
              <a:rPr lang="nl-NL" dirty="0"/>
              <a:t> double </a:t>
            </a:r>
            <a:r>
              <a:rPr lang="nl-NL" dirty="0" err="1"/>
              <a:t>if</a:t>
            </a:r>
            <a:r>
              <a:rPr lang="nl-NL" dirty="0"/>
              <a:t> we </a:t>
            </a:r>
            <a:r>
              <a:rPr lang="nl-NL" dirty="0" err="1"/>
              <a:t>book</a:t>
            </a:r>
            <a:r>
              <a:rPr lang="nl-NL" dirty="0"/>
              <a:t> </a:t>
            </a:r>
            <a:r>
              <a:rPr lang="nl-NL" dirty="0" err="1"/>
              <a:t>now</a:t>
            </a:r>
            <a:r>
              <a:rPr lang="nl-NL" dirty="0"/>
              <a:t>. But </a:t>
            </a:r>
            <a:r>
              <a:rPr lang="nl-NL" dirty="0" err="1"/>
              <a:t>March</a:t>
            </a:r>
            <a:r>
              <a:rPr lang="nl-NL" dirty="0"/>
              <a:t> is </a:t>
            </a:r>
            <a:r>
              <a:rPr lang="nl-NL" dirty="0" err="1"/>
              <a:t>not</a:t>
            </a:r>
            <a:r>
              <a:rPr lang="nl-NL" dirty="0"/>
              <a:t> </a:t>
            </a:r>
            <a:r>
              <a:rPr lang="nl-NL" dirty="0" err="1"/>
              <a:t>extremely</a:t>
            </a:r>
            <a:r>
              <a:rPr lang="nl-NL" dirty="0"/>
              <a:t> busy, </a:t>
            </a:r>
            <a:r>
              <a:rPr lang="nl-NL" dirty="0" err="1"/>
              <a:t>better</a:t>
            </a:r>
            <a:r>
              <a:rPr lang="nl-NL" dirty="0"/>
              <a:t> </a:t>
            </a:r>
            <a:r>
              <a:rPr lang="nl-NL" dirty="0" err="1"/>
              <a:t>rates</a:t>
            </a:r>
            <a:r>
              <a:rPr lang="nl-NL" dirty="0"/>
              <a:t>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had closer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date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29" y="255287"/>
            <a:ext cx="3378028" cy="1844403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92" y="2167948"/>
            <a:ext cx="3034463" cy="170853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6951" y="2167948"/>
            <a:ext cx="2471351" cy="185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401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12599"/>
          </a:xfrm>
        </p:spPr>
        <p:txBody>
          <a:bodyPr/>
          <a:lstStyle/>
          <a:p>
            <a:r>
              <a:rPr lang="nl-NL" dirty="0"/>
              <a:t>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13" y="739345"/>
            <a:ext cx="2051222" cy="102561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124" y="769416"/>
            <a:ext cx="3385751" cy="965468"/>
          </a:xfrm>
          <a:prstGeom prst="rect">
            <a:avLst/>
          </a:prstGeom>
        </p:spPr>
      </p:pic>
      <p:sp>
        <p:nvSpPr>
          <p:cNvPr id="6" name="AutoShape 2" descr="https://outlook.office.com/owa/service.svc/s/GetAttachmentThumbnail?id=AAMkADg2Mjk4YTEyLTJiY2EtNGIxMy1hM2JkLTRkNDUwNzI0ODQ0MgBGAAAAAABUXwrgcCoMQqsniB2v%2BIpgBwD6Ne3WcaKBRJ0qWpp1y%2BE5AAAASKFvAABYYQ0vCFO1SIvSgf%2FWuFMDAALmdIEcAAABEgAQAEf1T5tYc%2FFFqBGUXmCS%2FVM%3D&amp;thumbnailType=2&amp;X-OWA-CANARY=eFZBB5nZ9kuqAFJ6qJLXF6ApQCjsrNQYn_t7r-yPihp1dtAvZ7sKmScLVnhJ7-Up5kh-7mdQY28.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1524000" y="2601960"/>
            <a:ext cx="9144000" cy="3592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l-NL" dirty="0"/>
              <a:t>Transport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Parking is </a:t>
            </a:r>
            <a:r>
              <a:rPr lang="nl-NL" dirty="0" err="1"/>
              <a:t>expensive</a:t>
            </a:r>
            <a:r>
              <a:rPr lang="nl-NL" dirty="0"/>
              <a:t>, € 5 per </a:t>
            </a:r>
            <a:r>
              <a:rPr lang="nl-NL" dirty="0" err="1"/>
              <a:t>car</a:t>
            </a:r>
            <a:r>
              <a:rPr lang="nl-NL" dirty="0"/>
              <a:t> per </a:t>
            </a:r>
            <a:r>
              <a:rPr lang="nl-NL" dirty="0" err="1"/>
              <a:t>hour</a:t>
            </a:r>
            <a:r>
              <a:rPr lang="nl-NL" dirty="0"/>
              <a:t>. Garage </a:t>
            </a:r>
            <a:r>
              <a:rPr lang="nl-NL" dirty="0" err="1"/>
              <a:t>under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school</a:t>
            </a:r>
          </a:p>
          <a:p>
            <a:r>
              <a:rPr lang="nl-NL" dirty="0"/>
              <a:t>Public transport, We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send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detailed</a:t>
            </a:r>
            <a:r>
              <a:rPr lang="nl-NL" dirty="0"/>
              <a:t> info,  but </a:t>
            </a:r>
            <a:r>
              <a:rPr lang="nl-NL" dirty="0" err="1"/>
              <a:t>need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know</a:t>
            </a:r>
            <a:r>
              <a:rPr lang="nl-NL" dirty="0"/>
              <a:t> </a:t>
            </a:r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need</a:t>
            </a:r>
            <a:r>
              <a:rPr lang="nl-NL" dirty="0"/>
              <a:t>. </a:t>
            </a:r>
            <a:r>
              <a:rPr lang="nl-NL" dirty="0" err="1"/>
              <a:t>There</a:t>
            </a:r>
            <a:r>
              <a:rPr lang="nl-NL" dirty="0"/>
              <a:t> are </a:t>
            </a:r>
            <a:r>
              <a:rPr lang="nl-NL" dirty="0" err="1"/>
              <a:t>many</a:t>
            </a:r>
            <a:r>
              <a:rPr lang="nl-NL" dirty="0"/>
              <a:t> kind of tickets </a:t>
            </a:r>
            <a:r>
              <a:rPr lang="nl-NL" dirty="0" err="1"/>
              <a:t>available</a:t>
            </a:r>
            <a:r>
              <a:rPr lang="nl-NL" dirty="0"/>
              <a:t>.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29" y="255287"/>
            <a:ext cx="3378028" cy="184440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43" y="1928662"/>
            <a:ext cx="2420008" cy="1815006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605" y="1928662"/>
            <a:ext cx="3100552" cy="172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004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12599"/>
          </a:xfrm>
        </p:spPr>
        <p:txBody>
          <a:bodyPr/>
          <a:lstStyle/>
          <a:p>
            <a:r>
              <a:rPr lang="nl-NL" dirty="0"/>
              <a:t>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13" y="739345"/>
            <a:ext cx="2051222" cy="102561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124" y="769416"/>
            <a:ext cx="3385751" cy="965468"/>
          </a:xfrm>
          <a:prstGeom prst="rect">
            <a:avLst/>
          </a:prstGeom>
        </p:spPr>
      </p:pic>
      <p:sp>
        <p:nvSpPr>
          <p:cNvPr id="6" name="AutoShape 2" descr="https://outlook.office.com/owa/service.svc/s/GetAttachmentThumbnail?id=AAMkADg2Mjk4YTEyLTJiY2EtNGIxMy1hM2JkLTRkNDUwNzI0ODQ0MgBGAAAAAABUXwrgcCoMQqsniB2v%2BIpgBwD6Ne3WcaKBRJ0qWpp1y%2BE5AAAASKFvAABYYQ0vCFO1SIvSgf%2FWuFMDAALmdIEcAAABEgAQAEf1T5tYc%2FFFqBGUXmCS%2FVM%3D&amp;thumbnailType=2&amp;X-OWA-CANARY=eFZBB5nZ9kuqAFJ6qJLXF6ApQCjsrNQYn_t7r-yPihp1dtAvZ7sKmScLVnhJ7-Up5kh-7mdQY28.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1524000" y="2601960"/>
            <a:ext cx="9144000" cy="3592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nl-NL" dirty="0" err="1"/>
              <a:t>Final</a:t>
            </a:r>
            <a:r>
              <a:rPr lang="nl-NL" dirty="0"/>
              <a:t> conference</a:t>
            </a:r>
          </a:p>
          <a:p>
            <a:r>
              <a:rPr lang="nl-NL" dirty="0"/>
              <a:t>Amsterdam </a:t>
            </a:r>
          </a:p>
          <a:p>
            <a:r>
              <a:rPr lang="nl-NL" dirty="0"/>
              <a:t>21,22 </a:t>
            </a:r>
            <a:r>
              <a:rPr lang="nl-NL" dirty="0" err="1"/>
              <a:t>and</a:t>
            </a:r>
            <a:r>
              <a:rPr lang="nl-NL" dirty="0"/>
              <a:t> 23rd </a:t>
            </a:r>
            <a:r>
              <a:rPr lang="nl-NL" dirty="0" err="1"/>
              <a:t>March</a:t>
            </a:r>
            <a:r>
              <a:rPr lang="nl-NL" dirty="0"/>
              <a:t> 2018</a:t>
            </a:r>
          </a:p>
          <a:p>
            <a:endParaRPr lang="nl-NL" dirty="0"/>
          </a:p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can</a:t>
            </a:r>
            <a:r>
              <a:rPr lang="nl-NL" dirty="0"/>
              <a:t> we do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  <a:p>
            <a:endParaRPr lang="nl-NL" dirty="0"/>
          </a:p>
          <a:p>
            <a:r>
              <a:rPr lang="nl-NL" dirty="0">
                <a:hlinkClick r:id="rId4"/>
              </a:rPr>
              <a:t>p.vanderbent@rocva.nl</a:t>
            </a:r>
            <a:endParaRPr lang="nl-NL" dirty="0"/>
          </a:p>
          <a:p>
            <a:r>
              <a:rPr lang="nl-NL" dirty="0"/>
              <a:t>+31-6-42314853</a:t>
            </a:r>
          </a:p>
          <a:p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29" y="255287"/>
            <a:ext cx="3378028" cy="1844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15710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204</Words>
  <Application>Microsoft Office PowerPoint</Application>
  <PresentationFormat>Breedbeeld</PresentationFormat>
  <Paragraphs>50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 </vt:lpstr>
      <vt:lpstr> </vt:lpstr>
      <vt:lpstr> </vt:lpstr>
      <vt:lpstr> </vt:lpstr>
      <vt:lpstr> </vt:lpstr>
      <vt:lpstr> </vt:lpstr>
      <vt:lpstr> </vt:lpstr>
    </vt:vector>
  </TitlesOfParts>
  <Company>ROCvA-ROCvF-VOVA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Pieter van der Bent</dc:creator>
  <cp:lastModifiedBy>Pieter van der Bent</cp:lastModifiedBy>
  <cp:revision>9</cp:revision>
  <dcterms:created xsi:type="dcterms:W3CDTF">2017-06-06T15:02:54Z</dcterms:created>
  <dcterms:modified xsi:type="dcterms:W3CDTF">2017-06-09T11:27:24Z</dcterms:modified>
</cp:coreProperties>
</file>